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22860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HOMOEOPATHIC DOSE</a:t>
            </a:r>
            <a:endParaRPr lang="en-US" sz="5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meopathy-posology-10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84"/>
            <a:ext cx="9144000" cy="686516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meopathy-posology-11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" y="0"/>
            <a:ext cx="9139227" cy="686158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meopathy-posology-12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83"/>
            <a:ext cx="9144000" cy="68651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meopathy-posology-2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meopathy-posology-3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meopathy-posology-4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58880"/>
            <a:ext cx="9144000" cy="69168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meopathy-posology-5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meopathy-posology-6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83"/>
            <a:ext cx="9144000" cy="686516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meopathy-posology-7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84"/>
            <a:ext cx="9144000" cy="686516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meopathy-posology-8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84"/>
            <a:ext cx="9139228" cy="686158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meopathy-posology-9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584"/>
            <a:ext cx="9144000" cy="686516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</Words>
  <Application>Microsoft Office PowerPoint</Application>
  <PresentationFormat>On-screen Show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HOMOEOPATHIC DOSE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Rida</dc:creator>
  <cp:lastModifiedBy>Zubair Sir</cp:lastModifiedBy>
  <cp:revision>3</cp:revision>
  <dcterms:created xsi:type="dcterms:W3CDTF">2006-08-16T00:00:00Z</dcterms:created>
  <dcterms:modified xsi:type="dcterms:W3CDTF">2020-03-31T08:29:26Z</dcterms:modified>
</cp:coreProperties>
</file>